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8E4718C-51F6-410E-BAE1-06B735492120}" type="datetimeFigureOut">
              <a:rPr lang="en-US" smtClean="0"/>
              <a:pPr/>
              <a:t>9/20/2011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66B46DE-5138-4169-8AA5-5BB829254B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bboncal@pafbla.us" TargetMode="External"/><Relationship Id="rId2" Type="http://schemas.openxmlformats.org/officeDocument/2006/relationships/hyperlink" Target="http://pafbl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143961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Virtual PA FBLA Chapter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7772400" cy="1199704"/>
          </a:xfrm>
        </p:spPr>
        <p:txBody>
          <a:bodyPr/>
          <a:lstStyle/>
          <a:p>
            <a:r>
              <a:rPr lang="en-US" sz="3200" b="1" dirty="0" smtClean="0"/>
              <a:t>Gateway to Virtual Greatness—</a:t>
            </a:r>
          </a:p>
          <a:p>
            <a:r>
              <a:rPr lang="en-US" sz="3200" b="1" dirty="0" smtClean="0"/>
              <a:t>Join Today!</a:t>
            </a:r>
            <a:endParaRPr lang="en-US" sz="3200" b="1" dirty="0"/>
          </a:p>
        </p:txBody>
      </p:sp>
      <p:pic>
        <p:nvPicPr>
          <p:cNvPr id="7" name="Picture 6" descr="logo.bmp"/>
          <p:cNvPicPr>
            <a:picLocks noChangeAspect="1"/>
          </p:cNvPicPr>
          <p:nvPr/>
        </p:nvPicPr>
        <p:blipFill>
          <a:blip r:embed="rId2"/>
          <a:srcRect l="12625" t="7778" r="54312" b="67778"/>
          <a:stretch>
            <a:fillRect/>
          </a:stretch>
        </p:blipFill>
        <p:spPr>
          <a:xfrm>
            <a:off x="3179618" y="2209800"/>
            <a:ext cx="2840182" cy="2716696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qualify in your event</a:t>
            </a:r>
          </a:p>
          <a:p>
            <a:r>
              <a:rPr lang="en-US" dirty="0" smtClean="0"/>
              <a:t>Attend under adult supervision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FBLA Conference</a:t>
            </a:r>
            <a:endParaRPr lang="en-US" dirty="0"/>
          </a:p>
        </p:txBody>
      </p:sp>
      <p:pic>
        <p:nvPicPr>
          <p:cNvPr id="4" name="Picture 3" descr="nlcbann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429000"/>
            <a:ext cx="6667500" cy="19050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3276600"/>
          </a:xfrm>
        </p:spPr>
        <p:txBody>
          <a:bodyPr/>
          <a:lstStyle/>
          <a:p>
            <a:pPr algn="ctr">
              <a:buNone/>
            </a:pPr>
            <a:r>
              <a:rPr lang="en-US" sz="3600" dirty="0" smtClean="0"/>
              <a:t>Check it out at </a:t>
            </a:r>
            <a:r>
              <a:rPr lang="en-US" sz="3600" dirty="0" smtClean="0">
                <a:hlinkClick r:id="rId2"/>
              </a:rPr>
              <a:t>pafbla.org</a:t>
            </a: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Or Contact:</a:t>
            </a:r>
          </a:p>
          <a:p>
            <a:pPr lvl="1" algn="ctr">
              <a:buNone/>
            </a:pPr>
            <a:r>
              <a:rPr lang="en-US" sz="3200" dirty="0" smtClean="0"/>
              <a:t>Mr. Bruce E. Boncal</a:t>
            </a:r>
          </a:p>
          <a:p>
            <a:pPr lvl="1" algn="ctr">
              <a:buNone/>
            </a:pPr>
            <a:r>
              <a:rPr lang="en-US" sz="3200" dirty="0" smtClean="0"/>
              <a:t>PA FBLA Executive Director</a:t>
            </a:r>
          </a:p>
          <a:p>
            <a:pPr lvl="1" algn="ctr">
              <a:buNone/>
            </a:pPr>
            <a:r>
              <a:rPr lang="en-US" sz="3200" dirty="0" smtClean="0">
                <a:hlinkClick r:id="rId3"/>
              </a:rPr>
              <a:t>bboncal@pafbla.us</a:t>
            </a:r>
            <a:r>
              <a:rPr lang="en-US" sz="3200" dirty="0" smtClean="0"/>
              <a:t> 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Join Today-Do Not Delay!</a:t>
            </a:r>
            <a:endParaRPr lang="en-US" sz="4800" dirty="0"/>
          </a:p>
        </p:txBody>
      </p:sp>
      <p:pic>
        <p:nvPicPr>
          <p:cNvPr id="4" name="Picture 3" descr="logo.bmp"/>
          <p:cNvPicPr>
            <a:picLocks noChangeAspect="1"/>
          </p:cNvPicPr>
          <p:nvPr/>
        </p:nvPicPr>
        <p:blipFill>
          <a:blip r:embed="rId4"/>
          <a:srcRect l="52875" t="7778" r="11187" b="67778"/>
          <a:stretch>
            <a:fillRect/>
          </a:stretch>
        </p:blipFill>
        <p:spPr>
          <a:xfrm>
            <a:off x="6154881" y="4191000"/>
            <a:ext cx="2684319" cy="23622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who are enrolled in a business or business-related class</a:t>
            </a:r>
          </a:p>
          <a:p>
            <a:r>
              <a:rPr lang="en-US" dirty="0" smtClean="0"/>
              <a:t>Students whose school does not have an active FBLA chapter</a:t>
            </a:r>
          </a:p>
          <a:p>
            <a:r>
              <a:rPr lang="en-US" dirty="0" smtClean="0"/>
              <a:t>Home-schooled students</a:t>
            </a:r>
          </a:p>
          <a:p>
            <a:r>
              <a:rPr lang="en-US" dirty="0" smtClean="0"/>
              <a:t>Students in grades 9-12 only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Can Join?</a:t>
            </a:r>
            <a:endParaRPr lang="en-US" dirty="0"/>
          </a:p>
        </p:txBody>
      </p:sp>
      <p:pic>
        <p:nvPicPr>
          <p:cNvPr id="4" name="Picture 3" descr="bu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4267200"/>
            <a:ext cx="3200400" cy="22098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Complete on-line application</a:t>
            </a:r>
          </a:p>
          <a:p>
            <a:r>
              <a:rPr lang="en-US" dirty="0" smtClean="0"/>
              <a:t>Costs</a:t>
            </a:r>
          </a:p>
          <a:p>
            <a:pPr lvl="1"/>
            <a:r>
              <a:rPr lang="en-US" dirty="0" smtClean="0"/>
              <a:t>PA FBLA State dues $6.00/person</a:t>
            </a:r>
          </a:p>
          <a:p>
            <a:pPr lvl="1"/>
            <a:r>
              <a:rPr lang="en-US" dirty="0" smtClean="0"/>
              <a:t>National FBLA dues $6.00/person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Process</a:t>
            </a:r>
            <a:endParaRPr lang="en-US" dirty="0"/>
          </a:p>
        </p:txBody>
      </p:sp>
      <p:pic>
        <p:nvPicPr>
          <p:cNvPr id="1029" name="Picture 5" descr="C:\Documents and Settings\rhughes\Local Settings\Temporary Internet Files\Content.IE5\L5KHHNAK\MC90015081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2362200"/>
            <a:ext cx="1452477" cy="1676400"/>
          </a:xfrm>
          <a:prstGeom prst="rect">
            <a:avLst/>
          </a:prstGeom>
          <a:noFill/>
        </p:spPr>
      </p:pic>
      <p:pic>
        <p:nvPicPr>
          <p:cNvPr id="7" name="Picture 2" descr="C:\Documents and Settings\rhughes\Local Settings\Temporary Internet Files\Content.IE5\KB45ZMU0\MC9004421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33400"/>
            <a:ext cx="1066800" cy="1066800"/>
          </a:xfrm>
          <a:prstGeom prst="rect">
            <a:avLst/>
          </a:prstGeom>
          <a:noFill/>
        </p:spPr>
      </p:pic>
      <p:pic>
        <p:nvPicPr>
          <p:cNvPr id="8" name="Picture 2" descr="C:\Documents and Settings\rhughes\Local Settings\Temporary Internet Files\Content.IE5\KB45ZMU0\MC900442163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4572000"/>
            <a:ext cx="1066800" cy="10668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</a:t>
            </a:r>
          </a:p>
          <a:p>
            <a:r>
              <a:rPr lang="en-US" dirty="0" smtClean="0"/>
              <a:t>High-speed Internet connection</a:t>
            </a:r>
          </a:p>
          <a:p>
            <a:r>
              <a:rPr lang="en-US" dirty="0" smtClean="0"/>
              <a:t>Active e-mail address</a:t>
            </a:r>
          </a:p>
          <a:p>
            <a:r>
              <a:rPr lang="en-US" dirty="0" smtClean="0"/>
              <a:t>Headset with microphone</a:t>
            </a:r>
          </a:p>
          <a:p>
            <a:r>
              <a:rPr lang="en-US" dirty="0" smtClean="0"/>
              <a:t>Video capabilities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Requirements</a:t>
            </a:r>
            <a:endParaRPr lang="en-US" dirty="0"/>
          </a:p>
        </p:txBody>
      </p:sp>
      <p:pic>
        <p:nvPicPr>
          <p:cNvPr id="2050" name="Picture 2" descr="C:\Documents and Settings\rhughes\Local Settings\Temporary Internet Files\Content.IE5\UAAJ31C4\MC900441341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286000"/>
            <a:ext cx="3657143" cy="3657143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Monthly via “virtual classroom”</a:t>
            </a:r>
          </a:p>
          <a:p>
            <a:r>
              <a:rPr lang="en-US" dirty="0" smtClean="0"/>
              <a:t>Additional meetings for elected officers:</a:t>
            </a:r>
          </a:p>
          <a:p>
            <a:pPr lvl="1"/>
            <a:r>
              <a:rPr lang="en-US" dirty="0" smtClean="0"/>
              <a:t>President</a:t>
            </a:r>
          </a:p>
          <a:p>
            <a:pPr lvl="1"/>
            <a:r>
              <a:rPr lang="en-US" dirty="0" smtClean="0"/>
              <a:t>Vice President</a:t>
            </a:r>
          </a:p>
          <a:p>
            <a:pPr lvl="1"/>
            <a:r>
              <a:rPr lang="en-US" dirty="0" smtClean="0"/>
              <a:t>Secretary</a:t>
            </a:r>
          </a:p>
          <a:p>
            <a:pPr lvl="1"/>
            <a:r>
              <a:rPr lang="en-US" dirty="0" smtClean="0"/>
              <a:t>Treasurer</a:t>
            </a:r>
          </a:p>
          <a:p>
            <a:pPr lvl="1"/>
            <a:r>
              <a:rPr lang="en-US" dirty="0" smtClean="0"/>
              <a:t>Historian</a:t>
            </a:r>
          </a:p>
          <a:p>
            <a:pPr lvl="1"/>
            <a:r>
              <a:rPr lang="en-US" dirty="0" smtClean="0"/>
              <a:t>Parliamentarian</a:t>
            </a:r>
          </a:p>
          <a:p>
            <a:pPr lvl="1"/>
            <a:r>
              <a:rPr lang="en-US" dirty="0" smtClean="0"/>
              <a:t>Webmaster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Meetings</a:t>
            </a:r>
            <a:endParaRPr lang="en-US" dirty="0"/>
          </a:p>
        </p:txBody>
      </p:sp>
      <p:pic>
        <p:nvPicPr>
          <p:cNvPr id="4" name="Picture 3" descr="C:\Documents and Settings\rhughes\Local Settings\Temporary Internet Files\Content.IE5\KP4DN9HR\MC90031017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2819400"/>
            <a:ext cx="1905000" cy="2295358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travel expenses would be incurred by</a:t>
            </a:r>
          </a:p>
          <a:p>
            <a:pPr lvl="1"/>
            <a:r>
              <a:rPr lang="en-US" dirty="0" smtClean="0"/>
              <a:t>Individual student</a:t>
            </a:r>
          </a:p>
          <a:p>
            <a:pPr lvl="1"/>
            <a:r>
              <a:rPr lang="en-US" dirty="0" smtClean="0"/>
              <a:t>His/her parents</a:t>
            </a:r>
          </a:p>
          <a:p>
            <a:r>
              <a:rPr lang="en-US" dirty="0" smtClean="0"/>
              <a:t>Supervision by parent/guardian is necessary at all times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Expenses</a:t>
            </a:r>
            <a:endParaRPr lang="en-US" dirty="0"/>
          </a:p>
        </p:txBody>
      </p:sp>
      <p:pic>
        <p:nvPicPr>
          <p:cNvPr id="4098" name="Picture 2" descr="C:\Documents and Settings\rhughes\Local Settings\Temporary Internet Files\Content.IE5\13WZ2664\MC90005542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3429000"/>
            <a:ext cx="3581400" cy="2837077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Members may attend:</a:t>
            </a:r>
          </a:p>
          <a:p>
            <a:pPr lvl="1"/>
            <a:r>
              <a:rPr lang="en-US" dirty="0" smtClean="0"/>
              <a:t>State Leadership Workshop</a:t>
            </a:r>
          </a:p>
          <a:p>
            <a:pPr lvl="2"/>
            <a:r>
              <a:rPr lang="en-US" dirty="0" smtClean="0"/>
              <a:t>Lancaster, PA</a:t>
            </a:r>
          </a:p>
          <a:p>
            <a:pPr lvl="2"/>
            <a:r>
              <a:rPr lang="en-US" dirty="0" smtClean="0"/>
              <a:t>October 23-24, 2011</a:t>
            </a:r>
          </a:p>
          <a:p>
            <a:pPr lvl="1"/>
            <a:r>
              <a:rPr lang="en-US" dirty="0" smtClean="0"/>
              <a:t>Regional Leadership Workshops</a:t>
            </a:r>
          </a:p>
          <a:p>
            <a:pPr lvl="1"/>
            <a:r>
              <a:rPr lang="en-US" dirty="0" smtClean="0"/>
              <a:t>Compete in 50+ Competitive Events</a:t>
            </a:r>
          </a:p>
          <a:p>
            <a:pPr lvl="2"/>
            <a:r>
              <a:rPr lang="en-US" dirty="0" smtClean="0"/>
              <a:t>State only events</a:t>
            </a:r>
          </a:p>
          <a:p>
            <a:pPr lvl="2"/>
            <a:r>
              <a:rPr lang="en-US" dirty="0" smtClean="0"/>
              <a:t>Home site events</a:t>
            </a:r>
          </a:p>
          <a:p>
            <a:pPr lvl="2"/>
            <a:r>
              <a:rPr lang="en-US" dirty="0" smtClean="0"/>
              <a:t>Chapter events</a:t>
            </a:r>
          </a:p>
          <a:p>
            <a:pPr lvl="3"/>
            <a:r>
              <a:rPr lang="en-US" dirty="0" smtClean="0"/>
              <a:t>American Enterprise Project</a:t>
            </a:r>
          </a:p>
          <a:p>
            <a:pPr lvl="3"/>
            <a:r>
              <a:rPr lang="en-US" dirty="0" smtClean="0"/>
              <a:t>Community Service Project</a:t>
            </a:r>
          </a:p>
          <a:p>
            <a:pPr lvl="3"/>
            <a:r>
              <a:rPr lang="en-US" dirty="0" smtClean="0"/>
              <a:t>Partnership with Business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Membership</a:t>
            </a:r>
            <a:endParaRPr lang="en-US" dirty="0"/>
          </a:p>
        </p:txBody>
      </p:sp>
      <p:pic>
        <p:nvPicPr>
          <p:cNvPr id="5126" name="Picture 6" descr="C:\Documents and Settings\rhughes\Local Settings\Temporary Internet Files\Content.IE5\6R5ZIMYN\MP900316793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1295400"/>
            <a:ext cx="2895600" cy="1930400"/>
          </a:xfrm>
          <a:prstGeom prst="rect">
            <a:avLst/>
          </a:prstGeom>
          <a:noFill/>
        </p:spPr>
      </p:pic>
      <p:pic>
        <p:nvPicPr>
          <p:cNvPr id="5127" name="Picture 7" descr="C:\Documents and Settings\rhughes\Local Settings\Temporary Internet Files\Content.IE5\XYGWPXDB\MC90029572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886200"/>
            <a:ext cx="2362200" cy="1998074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testing must be done at:</a:t>
            </a:r>
          </a:p>
          <a:p>
            <a:pPr lvl="1"/>
            <a:r>
              <a:rPr lang="en-US" dirty="0" smtClean="0"/>
              <a:t>Home location</a:t>
            </a:r>
          </a:p>
          <a:p>
            <a:pPr lvl="1"/>
            <a:r>
              <a:rPr lang="en-US" dirty="0" smtClean="0"/>
              <a:t>Under adult supervision</a:t>
            </a:r>
          </a:p>
          <a:p>
            <a:r>
              <a:rPr lang="en-US" dirty="0" smtClean="0"/>
              <a:t>Performance events done by:</a:t>
            </a:r>
          </a:p>
          <a:p>
            <a:pPr lvl="1"/>
            <a:r>
              <a:rPr lang="en-US" dirty="0" smtClean="0"/>
              <a:t>Video submission</a:t>
            </a:r>
          </a:p>
          <a:p>
            <a:pPr lvl="1"/>
            <a:r>
              <a:rPr lang="en-US" dirty="0" smtClean="0"/>
              <a:t>Reviewed by panel of state judges</a:t>
            </a:r>
          </a:p>
          <a:p>
            <a:r>
              <a:rPr lang="en-US" dirty="0" smtClean="0"/>
              <a:t>Team event testing done by:</a:t>
            </a:r>
          </a:p>
          <a:p>
            <a:pPr lvl="1"/>
            <a:r>
              <a:rPr lang="en-US" dirty="0" smtClean="0"/>
              <a:t>Students at a common location</a:t>
            </a:r>
          </a:p>
          <a:p>
            <a:pPr lvl="1"/>
            <a:r>
              <a:rPr lang="en-US" dirty="0" smtClean="0"/>
              <a:t>Attend under adult supervision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of Competition</a:t>
            </a:r>
            <a:endParaRPr lang="en-US" dirty="0"/>
          </a:p>
        </p:txBody>
      </p:sp>
      <p:pic>
        <p:nvPicPr>
          <p:cNvPr id="6147" name="Picture 3" descr="C:\Documents and Settings\rhughes\Local Settings\Temporary Internet Files\Content.IE5\KP4DN9HR\MC90008901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2209800"/>
            <a:ext cx="1798625" cy="1809598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qualify in your event</a:t>
            </a:r>
          </a:p>
          <a:p>
            <a:r>
              <a:rPr lang="en-US" dirty="0" smtClean="0"/>
              <a:t>All attendees will follow the same guidelines</a:t>
            </a:r>
          </a:p>
          <a:p>
            <a:pPr lvl="1"/>
            <a:r>
              <a:rPr lang="en-US" dirty="0" smtClean="0"/>
              <a:t>Comply with Delegate Code of Conduct</a:t>
            </a:r>
          </a:p>
          <a:p>
            <a:pPr lvl="1"/>
            <a:r>
              <a:rPr lang="en-US" dirty="0" smtClean="0"/>
              <a:t>Compete on site with all students</a:t>
            </a:r>
          </a:p>
          <a:p>
            <a:pPr lvl="1"/>
            <a:r>
              <a:rPr lang="en-US" dirty="0" smtClean="0"/>
              <a:t>Submit any competitive components by deadlines</a:t>
            </a:r>
          </a:p>
          <a:p>
            <a:r>
              <a:rPr lang="en-US" dirty="0" smtClean="0"/>
              <a:t>Be accompanied by an adult</a:t>
            </a:r>
          </a:p>
          <a:p>
            <a:r>
              <a:rPr lang="en-US" dirty="0" smtClean="0"/>
              <a:t>May not seek state office</a:t>
            </a:r>
          </a:p>
          <a:p>
            <a:r>
              <a:rPr lang="en-US" dirty="0" smtClean="0"/>
              <a:t>May have two voting delegates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Guidelines for Attending </a:t>
            </a:r>
            <a:br>
              <a:rPr lang="en-US" dirty="0" smtClean="0"/>
            </a:br>
            <a:r>
              <a:rPr lang="en-US" dirty="0" smtClean="0"/>
              <a:t>State Leadership Conference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182</TotalTime>
  <Words>285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Virtual PA FBLA Chapter</vt:lpstr>
      <vt:lpstr>Who Can Join?</vt:lpstr>
      <vt:lpstr>Membership Process</vt:lpstr>
      <vt:lpstr>Technology Requirements</vt:lpstr>
      <vt:lpstr>Meetings</vt:lpstr>
      <vt:lpstr>Expenses</vt:lpstr>
      <vt:lpstr>Benefits of Membership</vt:lpstr>
      <vt:lpstr>Guidelines of Competition</vt:lpstr>
      <vt:lpstr>Guidelines for Attending  State Leadership Conference</vt:lpstr>
      <vt:lpstr>National FBLA Conference</vt:lpstr>
      <vt:lpstr>Join Today-Do Not Delay!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Virtual PA FBLA Chapter</dc:title>
  <dc:creator>rhughes</dc:creator>
  <cp:lastModifiedBy>Bruce</cp:lastModifiedBy>
  <cp:revision>40</cp:revision>
  <dcterms:created xsi:type="dcterms:W3CDTF">2011-06-04T01:18:11Z</dcterms:created>
  <dcterms:modified xsi:type="dcterms:W3CDTF">2011-09-20T23:34:52Z</dcterms:modified>
</cp:coreProperties>
</file>